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3" r:id="rId5"/>
    <p:sldId id="264" r:id="rId6"/>
    <p:sldId id="265" r:id="rId7"/>
    <p:sldId id="261" r:id="rId8"/>
    <p:sldId id="260" r:id="rId9"/>
    <p:sldId id="266" r:id="rId10"/>
    <p:sldId id="262" r:id="rId11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6" y="-3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5701F-3D55-4E41-8BF7-9FEB775E15C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BE075-F4A2-4BC9-B9BF-C23CC68AE37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4AAAF-7E0D-4209-9E74-B63354E5A0B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33AD9-107E-4DE9-94E6-76F5A6ECE5A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F24B6-E252-43FC-B147-F27E177F26B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46363-6B26-4FE7-BF26-8364A334729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6ED51-6317-4309-89CE-6F0F8F8BBD8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56CA0-FCA0-4176-AE09-1F8AF10FC81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550CC-9209-44F4-833F-B85FC5E15D5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AFBA4-E892-4491-A4BE-145416E1E3E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CA7B8-C494-4D6B-B260-71B5EEB2929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A2F6201-CA03-41ED-BEF7-90F1DA0B035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77875"/>
          </a:xfrm>
        </p:spPr>
        <p:txBody>
          <a:bodyPr/>
          <a:lstStyle/>
          <a:p>
            <a:pPr eaLnBrk="1" hangingPunct="1"/>
            <a:r>
              <a:rPr lang="hu-HU" sz="4000" smtClean="0"/>
              <a:t>A legnézettebb tartalom az interneten?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584325" y="787400"/>
            <a:ext cx="59753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500" b="1">
                <a:solidFill>
                  <a:schemeClr val="hlink"/>
                </a:solidFill>
              </a:rPr>
              <a:t>404 PAGE NOT FOUND!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0" y="2366963"/>
            <a:ext cx="69850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1550" y="1700213"/>
            <a:ext cx="71294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000"/>
              <a:t>Egyben önálló kortárs művészeti ág is: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4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76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/>
      <p:bldP spid="307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404-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19075"/>
            <a:ext cx="901065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79388" y="5049838"/>
            <a:ext cx="87137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400"/>
              <a:t>Ha elég kreatív a 404-es hibaoldal, akkor a felhasználó talán elfelejti, hogy miért is jött, vagy legalábbis nem bosszankodik annyira - de biztos, hogy nincs ennél jobb megoldás?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6513" y="163513"/>
            <a:ext cx="6529387" cy="652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r="9079"/>
          <a:stretch>
            <a:fillRect/>
          </a:stretch>
        </p:blipFill>
        <p:spPr bwMode="auto">
          <a:xfrm>
            <a:off x="323850" y="549275"/>
            <a:ext cx="8543925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 descr="https://thumbs.dreamstime.com/b/toilet-paper-page-not-found-as-web-message-447417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90588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http://geekermagazine.com/wp-content/uploads/2016/11/404-Page-Not-Found-e14780683201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52538"/>
            <a:ext cx="76200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268413"/>
            <a:ext cx="5861050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404-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27000"/>
            <a:ext cx="8820150" cy="661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404-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25425"/>
            <a:ext cx="8497888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 l="-1488" t="4881" b="41089"/>
          <a:stretch>
            <a:fillRect/>
          </a:stretch>
        </p:blipFill>
        <p:spPr bwMode="auto">
          <a:xfrm>
            <a:off x="1270000" y="115888"/>
            <a:ext cx="6605588" cy="6481762"/>
          </a:xfrm>
          <a:prstGeom prst="rect">
            <a:avLst/>
          </a:prstGeom>
          <a:noFill/>
          <a:ln w="38100" cap="rnd" cmpd="dbl">
            <a:solidFill>
              <a:schemeClr val="bg2"/>
            </a:solidFill>
            <a:prstDash val="sysDot"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42</Words>
  <Application>Microsoft Office PowerPoint</Application>
  <PresentationFormat>Diavetítés a képernyőre (4:3 oldalarány)</PresentationFormat>
  <Paragraphs>4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Tervezősablon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3" baseType="lpstr">
      <vt:lpstr>Arial</vt:lpstr>
      <vt:lpstr>Calibri</vt:lpstr>
      <vt:lpstr>Alapértelmezett terv</vt:lpstr>
      <vt:lpstr>A legnézettebb tartalom az interneten?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legnézettebb tartalom az interneten?</dc:title>
  <dc:creator/>
  <cp:lastModifiedBy>DL</cp:lastModifiedBy>
  <cp:revision>5</cp:revision>
  <dcterms:created xsi:type="dcterms:W3CDTF">2018-06-26T15:19:08Z</dcterms:created>
  <dcterms:modified xsi:type="dcterms:W3CDTF">2019-03-06T09:58:37Z</dcterms:modified>
</cp:coreProperties>
</file>